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2510" y="5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D3E2C-03C8-41E2-9294-C7EBF0C68113}" type="datetimeFigureOut">
              <a:rPr lang="en-GB" smtClean="0"/>
              <a:pPr/>
              <a:t>25/06/2021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FC9A8-344A-4CBC-924D-26532F1FB00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D3E2C-03C8-41E2-9294-C7EBF0C68113}" type="datetimeFigureOut">
              <a:rPr lang="en-GB" smtClean="0"/>
              <a:pPr/>
              <a:t>25/06/2021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FC9A8-344A-4CBC-924D-26532F1FB00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6" y="488951"/>
            <a:ext cx="3357563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D3E2C-03C8-41E2-9294-C7EBF0C68113}" type="datetimeFigureOut">
              <a:rPr lang="en-GB" smtClean="0"/>
              <a:pPr/>
              <a:t>25/06/2021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FC9A8-344A-4CBC-924D-26532F1FB00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D3E2C-03C8-41E2-9294-C7EBF0C68113}" type="datetimeFigureOut">
              <a:rPr lang="en-GB" smtClean="0"/>
              <a:pPr/>
              <a:t>25/06/2021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FC9A8-344A-4CBC-924D-26532F1FB00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D3E2C-03C8-41E2-9294-C7EBF0C68113}" type="datetimeFigureOut">
              <a:rPr lang="en-GB" smtClean="0"/>
              <a:pPr/>
              <a:t>25/06/2021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FC9A8-344A-4CBC-924D-26532F1FB00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6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1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D3E2C-03C8-41E2-9294-C7EBF0C68113}" type="datetimeFigureOut">
              <a:rPr lang="en-GB" smtClean="0"/>
              <a:pPr/>
              <a:t>25/06/2021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FC9A8-344A-4CBC-924D-26532F1FB00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D3E2C-03C8-41E2-9294-C7EBF0C68113}" type="datetimeFigureOut">
              <a:rPr lang="en-GB" smtClean="0"/>
              <a:pPr/>
              <a:t>25/06/2021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FC9A8-344A-4CBC-924D-26532F1FB00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D3E2C-03C8-41E2-9294-C7EBF0C68113}" type="datetimeFigureOut">
              <a:rPr lang="en-GB" smtClean="0"/>
              <a:pPr/>
              <a:t>25/06/2021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FC9A8-344A-4CBC-924D-26532F1FB00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D3E2C-03C8-41E2-9294-C7EBF0C68113}" type="datetimeFigureOut">
              <a:rPr lang="en-GB" smtClean="0"/>
              <a:pPr/>
              <a:t>25/06/2021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FC9A8-344A-4CBC-924D-26532F1FB00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D3E2C-03C8-41E2-9294-C7EBF0C68113}" type="datetimeFigureOut">
              <a:rPr lang="en-GB" smtClean="0"/>
              <a:pPr/>
              <a:t>25/06/2021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FC9A8-344A-4CBC-924D-26532F1FB00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D3E2C-03C8-41E2-9294-C7EBF0C68113}" type="datetimeFigureOut">
              <a:rPr lang="en-GB" smtClean="0"/>
              <a:pPr/>
              <a:t>25/06/2021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FC9A8-344A-4CBC-924D-26532F1FB00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9D3E2C-03C8-41E2-9294-C7EBF0C68113}" type="datetimeFigureOut">
              <a:rPr lang="en-GB" smtClean="0"/>
              <a:pPr/>
              <a:t>25/06/2021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CFC9A8-344A-4CBC-924D-26532F1FB00C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322279"/>
            <a:ext cx="6858000" cy="10618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/>
              <a:t>Summer holidays tennis programme  </a:t>
            </a:r>
          </a:p>
          <a:p>
            <a:pPr algn="ctr"/>
            <a:endParaRPr lang="en-GB" dirty="0"/>
          </a:p>
          <a:p>
            <a:pPr algn="ctr">
              <a:buFont typeface="Arial" pitchFamily="34" charset="0"/>
              <a:buChar char="•"/>
            </a:pPr>
            <a:r>
              <a:rPr lang="en-GB" dirty="0"/>
              <a:t> Every Tuesdays and Wednesdays starting from the w/c 26</a:t>
            </a:r>
            <a:r>
              <a:rPr lang="en-GB" baseline="30000" dirty="0"/>
              <a:t>th</a:t>
            </a:r>
            <a:r>
              <a:rPr lang="en-GB" dirty="0"/>
              <a:t> July to  the w/c 23</a:t>
            </a:r>
            <a:r>
              <a:rPr lang="en-GB" baseline="30000" dirty="0"/>
              <a:t>rd</a:t>
            </a:r>
            <a:r>
              <a:rPr lang="en-GB" dirty="0"/>
              <a:t> August - unless notified by the coach</a:t>
            </a:r>
          </a:p>
          <a:p>
            <a:pPr algn="ctr">
              <a:buFont typeface="Arial" pitchFamily="34" charset="0"/>
              <a:buChar char="•"/>
            </a:pPr>
            <a:endParaRPr lang="en-GB" dirty="0"/>
          </a:p>
          <a:p>
            <a:pPr algn="ctr">
              <a:buFont typeface="Arial" pitchFamily="34" charset="0"/>
              <a:buChar char="•"/>
            </a:pPr>
            <a:r>
              <a:rPr lang="en-GB" dirty="0"/>
              <a:t> 4 – 4.55pm (Ages 5 – 10) </a:t>
            </a:r>
          </a:p>
          <a:p>
            <a:pPr algn="ctr">
              <a:buFont typeface="Arial" pitchFamily="34" charset="0"/>
              <a:buChar char="•"/>
            </a:pPr>
            <a:r>
              <a:rPr lang="en-GB" dirty="0"/>
              <a:t> 5 – 5.55pm (Ages 11 – 16)</a:t>
            </a:r>
          </a:p>
          <a:p>
            <a:pPr algn="ctr">
              <a:buFont typeface="Arial" pitchFamily="34" charset="0"/>
              <a:buChar char="•"/>
            </a:pPr>
            <a:endParaRPr lang="en-GB" dirty="0"/>
          </a:p>
          <a:p>
            <a:pPr algn="ctr">
              <a:buFont typeface="Arial" pitchFamily="34" charset="0"/>
              <a:buChar char="•"/>
            </a:pPr>
            <a:r>
              <a:rPr lang="en-GB" dirty="0"/>
              <a:t> Contact Tennis2You to see what spaces are available. Spaces are limited so please contact us before the start of the week to avoid missing out</a:t>
            </a:r>
          </a:p>
          <a:p>
            <a:pPr algn="ctr"/>
            <a:endParaRPr lang="en-GB" dirty="0"/>
          </a:p>
          <a:p>
            <a:pPr algn="ctr">
              <a:buFont typeface="Arial" pitchFamily="34" charset="0"/>
              <a:buChar char="•"/>
            </a:pPr>
            <a:r>
              <a:rPr lang="en-GB" dirty="0"/>
              <a:t> £6 per session to be paid upfront via bank transfer to </a:t>
            </a:r>
            <a:r>
              <a:rPr lang="en-GB" b="1" dirty="0"/>
              <a:t>Tennis2You ltd - Sort code 09-01-29 Account No 30292675 (Please use clear reference)</a:t>
            </a:r>
          </a:p>
          <a:p>
            <a:pPr algn="ctr"/>
            <a:endParaRPr lang="en-GB" dirty="0"/>
          </a:p>
          <a:p>
            <a:pPr algn="ctr"/>
            <a:endParaRPr lang="en-GB" b="1" dirty="0"/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GB" dirty="0"/>
              <a:t>At Oswestry Team Tennis, Cae Glas Park, Oswestry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GB" dirty="0"/>
              <a:t>Bring appropriate clothing and footwear, water and HAND SANITIZER</a:t>
            </a:r>
          </a:p>
          <a:p>
            <a:pPr algn="ctr"/>
            <a:endParaRPr lang="en-GB" dirty="0"/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GB" dirty="0"/>
              <a:t>Contact us on 07515 822921 </a:t>
            </a:r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r>
              <a:rPr lang="en-GB" dirty="0">
                <a:solidFill>
                  <a:srgbClr val="FF0000"/>
                </a:solidFill>
              </a:rPr>
              <a:t>All our coaches are DBS certified, LTA qualified and First aid trained and the club and coaches have adopted the LTA Child Safety Policy. </a:t>
            </a:r>
          </a:p>
          <a:p>
            <a:pPr algn="ctr"/>
            <a:endParaRPr lang="en-GB" dirty="0">
              <a:solidFill>
                <a:srgbClr val="FF0000"/>
              </a:solidFill>
            </a:endParaRPr>
          </a:p>
          <a:p>
            <a:pPr algn="ctr"/>
            <a:endParaRPr lang="en-GB" dirty="0">
              <a:solidFill>
                <a:srgbClr val="FF0000"/>
              </a:solidFill>
            </a:endParaRPr>
          </a:p>
          <a:p>
            <a:pPr algn="ctr"/>
            <a:endParaRPr lang="en-GB" sz="2800" dirty="0"/>
          </a:p>
          <a:p>
            <a:pPr algn="ctr"/>
            <a:endParaRPr lang="en-GB" sz="3200" dirty="0"/>
          </a:p>
          <a:p>
            <a:pPr algn="ctr"/>
            <a:endParaRPr lang="en-GB" sz="3200" dirty="0"/>
          </a:p>
          <a:p>
            <a:pPr algn="ctr"/>
            <a:endParaRPr lang="en-GB" sz="3200" dirty="0"/>
          </a:p>
          <a:p>
            <a:endParaRPr lang="en-GB" sz="2800" dirty="0"/>
          </a:p>
          <a:p>
            <a:endParaRPr lang="en-GB" sz="2800" dirty="0"/>
          </a:p>
        </p:txBody>
      </p:sp>
      <p:pic>
        <p:nvPicPr>
          <p:cNvPr id="1037" name="Picture 13" descr="C:\Users\Ben\Dropbox\Tennis2You\Logo\T2Y Logo\received_27833268278249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53136" y="26135"/>
            <a:ext cx="1296144" cy="1296144"/>
          </a:xfrm>
          <a:prstGeom prst="rect">
            <a:avLst/>
          </a:prstGeom>
          <a:noFill/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6DC63484-A233-46F8-8433-74F7A4A0305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foregroundMark x1="26872" y1="43691" x2="26872" y2="43691"/>
                        <a14:foregroundMark x1="24721" y1="46199" x2="24721" y2="46199"/>
                        <a14:foregroundMark x1="20475" y1="53644" x2="20475" y2="53644"/>
                        <a14:foregroundMark x1="23324" y1="52665" x2="23324" y2="52665"/>
                        <a14:foregroundMark x1="43547" y1="44710" x2="43547" y2="44710"/>
                        <a14:foregroundMark x1="42821" y1="46708" x2="42821" y2="46708"/>
                        <a14:foregroundMark x1="40000" y1="47688" x2="40000" y2="47688"/>
                        <a14:foregroundMark x1="40000" y1="47688" x2="40000" y2="47688"/>
                        <a14:foregroundMark x1="47095" y1="48197" x2="48855" y2="48197"/>
                        <a14:foregroundMark x1="52039" y1="58621" x2="52039" y2="58621"/>
                        <a14:foregroundMark x1="52039" y1="58621" x2="52039" y2="58621"/>
                        <a14:foregroundMark x1="55615" y1="46708" x2="55615" y2="46708"/>
                        <a14:foregroundMark x1="57374" y1="46708" x2="57374" y2="46708"/>
                        <a14:foregroundMark x1="57737" y1="49687" x2="57737" y2="49687"/>
                        <a14:foregroundMark x1="60559" y1="44710" x2="60559" y2="44710"/>
                        <a14:foregroundMark x1="66955" y1="45690" x2="66955" y2="45690"/>
                        <a14:foregroundMark x1="73687" y1="43221" x2="73687" y2="43221"/>
                        <a14:foregroundMark x1="77961" y1="42202" x2="77961" y2="42202"/>
                        <a14:foregroundMark x1="37849" y1="44710" x2="37849" y2="44710"/>
                        <a14:foregroundMark x1="33966" y1="54663" x2="33966" y2="54663"/>
                        <a14:foregroundMark x1="32542" y1="53174" x2="32542" y2="53174"/>
                        <a14:foregroundMark x1="34665" y1="53174" x2="34665" y2="53174"/>
                        <a14:foregroundMark x1="39637" y1="53644" x2="39637" y2="53644"/>
                        <a14:foregroundMark x1="44246" y1="54663" x2="44246" y2="54663"/>
                        <a14:foregroundMark x1="50642" y1="55172" x2="50642" y2="55172"/>
                        <a14:foregroundMark x1="58073" y1="53644" x2="58073" y2="53644"/>
                        <a14:foregroundMark x1="62709" y1="53644" x2="62709" y2="53644"/>
                        <a14:foregroundMark x1="68380" y1="53644" x2="68380" y2="53644"/>
                        <a14:foregroundMark x1="71564" y1="55172" x2="71564" y2="55172"/>
                        <a14:foregroundMark x1="76536" y1="55172" x2="76536" y2="55172"/>
                        <a14:foregroundMark x1="79721" y1="55172" x2="79721" y2="55172"/>
                        <a14:foregroundMark x1="24385" y1="57132" x2="24385" y2="57132"/>
                        <a14:foregroundMark x1="25084" y1="57132" x2="25084" y2="57132"/>
                        <a14:foregroundMark x1="18687" y1="49177" x2="18687" y2="49177"/>
                        <a14:foregroundMark x1="25503" y1="48354" x2="25503" y2="48354"/>
                        <a14:foregroundMark x1="24469" y1="54702" x2="24469" y2="54702"/>
                        <a14:foregroundMark x1="22765" y1="50078" x2="22765" y2="50078"/>
                        <a14:foregroundMark x1="24832" y1="47766" x2="24832" y2="47766"/>
                        <a14:foregroundMark x1="27235" y1="50078" x2="27235" y2="50078"/>
                        <a14:foregroundMark x1="28966" y1="50078" x2="28966" y2="50078"/>
                        <a14:foregroundMark x1="23966" y1="45846" x2="23966" y2="45846"/>
                        <a14:foregroundMark x1="28631" y1="50470" x2="28631" y2="50470"/>
                        <a14:foregroundMark x1="29497" y1="51058" x2="29497" y2="51058"/>
                        <a14:foregroundMark x1="23631" y1="43534" x2="23631" y2="43534"/>
                        <a14:foregroundMark x1="23464" y1="41810" x2="23464" y2="41810"/>
                        <a14:foregroundMark x1="30028" y1="50196" x2="30028" y2="50196"/>
                        <a14:foregroundMark x1="30028" y1="50470" x2="30028" y2="50470"/>
                        <a14:backgroundMark x1="22235" y1="28762" x2="22235" y2="28762"/>
                        <a14:backgroundMark x1="44134" y1="55447" x2="44134" y2="55447"/>
                        <a14:backgroundMark x1="25503" y1="47766" x2="25503" y2="47766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71400" y="-679108"/>
            <a:ext cx="4535206" cy="270663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584</TotalTime>
  <Words>156</Words>
  <Application>Microsoft Office PowerPoint</Application>
  <PresentationFormat>On-screen Show (4:3)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Ben</dc:creator>
  <cp:lastModifiedBy>Ben S-J</cp:lastModifiedBy>
  <cp:revision>57</cp:revision>
  <dcterms:created xsi:type="dcterms:W3CDTF">2018-06-27T08:39:48Z</dcterms:created>
  <dcterms:modified xsi:type="dcterms:W3CDTF">2021-06-25T07:53:09Z</dcterms:modified>
</cp:coreProperties>
</file>